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8" r:id="rId3"/>
    <p:sldId id="257" r:id="rId4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9" autoAdjust="0"/>
  </p:normalViewPr>
  <p:slideViewPr>
    <p:cSldViewPr>
      <p:cViewPr varScale="1">
        <p:scale>
          <a:sx n="126" d="100"/>
          <a:sy n="12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F0180201-IMG0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2173" r="1466" b="22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201146" y="3886200"/>
            <a:ext cx="5028453" cy="98235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458633" y="4708681"/>
            <a:ext cx="5932767" cy="99807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89000" y="1295399"/>
            <a:ext cx="2844800" cy="25908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446367"/>
            <a:ext cx="3733800" cy="150977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SF0180701-IMG06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731" r="827" b="456"/>
          <a:stretch/>
        </p:blipFill>
        <p:spPr bwMode="auto">
          <a:xfrm>
            <a:off x="3733801" y="1"/>
            <a:ext cx="5410200" cy="386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2" name="Picture 8" descr="SF0180201-IMG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2222" r="1428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47788" y="3943350"/>
            <a:ext cx="5077012" cy="1828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       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93717" y="1020856"/>
            <a:ext cx="2663884" cy="2712944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0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</a:t>
            </a:r>
          </a:p>
          <a:p>
            <a:r>
              <a:rPr lang="en-US" dirty="0" smtClean="0"/>
              <a:t>of the Presentation</a:t>
            </a:r>
            <a:endParaRPr lang="en-US" dirty="0"/>
          </a:p>
        </p:txBody>
      </p:sp>
      <p:pic>
        <p:nvPicPr>
          <p:cNvPr id="1035" name="Picture 11" descr="SF0180201-IMG1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867150"/>
            <a:ext cx="765116" cy="4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44" name="Picture 11" descr="SF0180201-IMG1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765116" cy="4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F0182301-IMG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428" r="1199" b="150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2" name="Picture 4" descr="SF0182301-IMG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223" r="1111" b="124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457201" y="1929443"/>
            <a:ext cx="4800598" cy="454755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5486400" y="2133600"/>
            <a:ext cx="3124200" cy="4191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1" name="Rectangle 7"/>
          <p:cNvSpPr>
            <a:spLocks noChangeArrowheads="1"/>
          </p:cNvSpPr>
          <p:nvPr userDrawn="1"/>
        </p:nvSpPr>
        <p:spPr bwMode="auto">
          <a:xfrm>
            <a:off x="761999" y="446367"/>
            <a:ext cx="6889947" cy="67424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11" descr="SF0180201-IMG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765116" cy="4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142999" y="1088541"/>
            <a:ext cx="5638801" cy="5878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" name="Picture 4" descr="SF0182301-IMG18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3302" r="28994" b="93725"/>
          <a:stretch/>
        </p:blipFill>
        <p:spPr bwMode="auto">
          <a:xfrm flipH="1">
            <a:off x="800098" y="1019176"/>
            <a:ext cx="554355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59" name="Picture 4" descr="SF0182301-IMG18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7" t="18095" r="30113" b="43751"/>
          <a:stretch/>
        </p:blipFill>
        <p:spPr bwMode="auto">
          <a:xfrm>
            <a:off x="5014911" y="3886200"/>
            <a:ext cx="485776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60" name="Picture 4" descr="SF0182301-IMG18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7" t="18095" r="30113" b="43751"/>
          <a:stretch/>
        </p:blipFill>
        <p:spPr bwMode="auto">
          <a:xfrm flipH="1">
            <a:off x="214312" y="1657351"/>
            <a:ext cx="485776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38200" y="2133600"/>
            <a:ext cx="4191000" cy="42672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65" name="Picture 4" descr="SF0182301-IMG18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174" r="62678" b="86842"/>
          <a:stretch/>
        </p:blipFill>
        <p:spPr bwMode="auto">
          <a:xfrm flipH="1">
            <a:off x="4543426" y="1446278"/>
            <a:ext cx="2390774" cy="3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457200"/>
            <a:ext cx="6136638" cy="685800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1" hasCustomPrompt="1"/>
          </p:nvPr>
        </p:nvSpPr>
        <p:spPr>
          <a:xfrm>
            <a:off x="1371600" y="1143000"/>
            <a:ext cx="5334000" cy="4572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photo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8" descr="SF0180201-IMG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2222" r="1428"/>
          <a:stretch>
            <a:fillRect/>
          </a:stretch>
        </p:blipFill>
        <p:spPr bwMode="auto">
          <a:xfrm flipH="1"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22" name="Rectangle 7"/>
          <p:cNvSpPr>
            <a:spLocks noChangeArrowheads="1"/>
          </p:cNvSpPr>
          <p:nvPr userDrawn="1"/>
        </p:nvSpPr>
        <p:spPr bwMode="auto">
          <a:xfrm>
            <a:off x="761999" y="446367"/>
            <a:ext cx="6889947" cy="67424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" name="Picture 11" descr="SF0180201-IMG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765116" cy="4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24" name="Rectangle 7"/>
          <p:cNvSpPr>
            <a:spLocks noChangeArrowheads="1"/>
          </p:cNvSpPr>
          <p:nvPr userDrawn="1"/>
        </p:nvSpPr>
        <p:spPr bwMode="auto">
          <a:xfrm>
            <a:off x="1142999" y="1088541"/>
            <a:ext cx="5638801" cy="5878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981200"/>
            <a:ext cx="7696201" cy="4341812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1" name="Picture 4" descr="SF0182301-IMG18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3302" r="28994" b="93725"/>
          <a:stretch/>
        </p:blipFill>
        <p:spPr bwMode="auto">
          <a:xfrm flipH="1">
            <a:off x="342898" y="1019176"/>
            <a:ext cx="554355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92" name="Picture 4" descr="SF0182301-IMG18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174" r="62678" b="86842"/>
          <a:stretch/>
        </p:blipFill>
        <p:spPr bwMode="auto">
          <a:xfrm flipH="1">
            <a:off x="4238626" y="1446278"/>
            <a:ext cx="2390774" cy="3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21" name="Picture 4" descr="SF0182301-IMG18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174" r="62678" b="86842"/>
          <a:stretch/>
        </p:blipFill>
        <p:spPr bwMode="auto">
          <a:xfrm flipH="1">
            <a:off x="5060314" y="284228"/>
            <a:ext cx="2390774" cy="3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457200"/>
            <a:ext cx="6553200" cy="685800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F0180201-IMG1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2222" r="1428"/>
          <a:stretch>
            <a:fillRect/>
          </a:stretch>
        </p:blipFill>
        <p:spPr bwMode="auto">
          <a:xfrm flipH="1"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761999" y="446367"/>
            <a:ext cx="6889947" cy="67424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1" descr="SF0180201-IMG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765116" cy="4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2999" y="1088541"/>
            <a:ext cx="5638801" cy="5878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SF0182301-IMG18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3302" r="28994" b="93725"/>
          <a:stretch/>
        </p:blipFill>
        <p:spPr bwMode="auto">
          <a:xfrm flipH="1">
            <a:off x="342898" y="1019176"/>
            <a:ext cx="554355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" name="Picture 4" descr="SF0182301-IMG18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174" r="62678" b="86842"/>
          <a:stretch/>
        </p:blipFill>
        <p:spPr bwMode="auto">
          <a:xfrm flipH="1">
            <a:off x="4238626" y="1446278"/>
            <a:ext cx="2390774" cy="3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1" name="Picture 4" descr="SF0182301-IMG18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174" r="62678" b="86842"/>
          <a:stretch/>
        </p:blipFill>
        <p:spPr bwMode="auto">
          <a:xfrm flipH="1">
            <a:off x="5060314" y="284228"/>
            <a:ext cx="2390774" cy="3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553200" cy="631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8" y="1981200"/>
            <a:ext cx="7924801" cy="449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Title of the Presentation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Subtitle </a:t>
            </a:r>
          </a:p>
          <a:p>
            <a:r>
              <a:rPr lang="en-US" dirty="0" smtClean="0"/>
              <a:t>of the presentation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4267200"/>
            <a:ext cx="1947224" cy="1947224"/>
            <a:chOff x="685800" y="4267200"/>
            <a:chExt cx="1947224" cy="1947224"/>
          </a:xfrm>
        </p:grpSpPr>
        <p:pic>
          <p:nvPicPr>
            <p:cNvPr id="5" name="Picture 12" descr="SF0180201-IMG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67200"/>
              <a:ext cx="1947224" cy="1947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293454" y="4802644"/>
              <a:ext cx="733639" cy="370959"/>
              <a:chOff x="104244872" y="110196631"/>
              <a:chExt cx="677043" cy="341715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04752654" y="110196631"/>
                <a:ext cx="99002" cy="236326"/>
              </a:xfrm>
              <a:custGeom>
                <a:avLst/>
                <a:gdLst>
                  <a:gd name="T0" fmla="*/ 99002 w 99002"/>
                  <a:gd name="T1" fmla="*/ 229939 h 236326"/>
                  <a:gd name="T2" fmla="*/ 28743 w 99002"/>
                  <a:gd name="T3" fmla="*/ 236326 h 236326"/>
                  <a:gd name="T4" fmla="*/ 0 w 99002"/>
                  <a:gd name="T5" fmla="*/ 6387 h 236326"/>
                  <a:gd name="T6" fmla="*/ 70260 w 99002"/>
                  <a:gd name="T7" fmla="*/ 0 h 236326"/>
                  <a:gd name="T8" fmla="*/ 99002 w 99002"/>
                  <a:gd name="T9" fmla="*/ 229939 h 236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002" h="236326">
                    <a:moveTo>
                      <a:pt x="99002" y="229939"/>
                    </a:moveTo>
                    <a:lnTo>
                      <a:pt x="28743" y="236326"/>
                    </a:lnTo>
                    <a:lnTo>
                      <a:pt x="0" y="6387"/>
                    </a:lnTo>
                    <a:lnTo>
                      <a:pt x="70260" y="0"/>
                    </a:lnTo>
                    <a:lnTo>
                      <a:pt x="99002" y="2299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algn="ctr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104321518" y="110244535"/>
                <a:ext cx="102195" cy="239520"/>
              </a:xfrm>
              <a:custGeom>
                <a:avLst/>
                <a:gdLst>
                  <a:gd name="T0" fmla="*/ 102195 w 102195"/>
                  <a:gd name="T1" fmla="*/ 229939 h 239520"/>
                  <a:gd name="T2" fmla="*/ 31936 w 102195"/>
                  <a:gd name="T3" fmla="*/ 239520 h 239520"/>
                  <a:gd name="T4" fmla="*/ 0 w 102195"/>
                  <a:gd name="T5" fmla="*/ 9581 h 239520"/>
                  <a:gd name="T6" fmla="*/ 73453 w 102195"/>
                  <a:gd name="T7" fmla="*/ 0 h 239520"/>
                  <a:gd name="T8" fmla="*/ 102195 w 102195"/>
                  <a:gd name="T9" fmla="*/ 229939 h 239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195" h="239520">
                    <a:moveTo>
                      <a:pt x="102195" y="229939"/>
                    </a:moveTo>
                    <a:lnTo>
                      <a:pt x="31936" y="239520"/>
                    </a:lnTo>
                    <a:lnTo>
                      <a:pt x="0" y="9581"/>
                    </a:lnTo>
                    <a:lnTo>
                      <a:pt x="73453" y="0"/>
                    </a:lnTo>
                    <a:lnTo>
                      <a:pt x="102195" y="2299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algn="ctr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104244872" y="110330762"/>
                <a:ext cx="76646" cy="83034"/>
              </a:xfrm>
              <a:custGeom>
                <a:avLst/>
                <a:gdLst>
                  <a:gd name="T0" fmla="*/ 76646 w 76646"/>
                  <a:gd name="T1" fmla="*/ 73453 h 83034"/>
                  <a:gd name="T2" fmla="*/ 9580 w 76646"/>
                  <a:gd name="T3" fmla="*/ 83034 h 83034"/>
                  <a:gd name="T4" fmla="*/ 0 w 76646"/>
                  <a:gd name="T5" fmla="*/ 9581 h 83034"/>
                  <a:gd name="T6" fmla="*/ 70259 w 76646"/>
                  <a:gd name="T7" fmla="*/ 0 h 83034"/>
                  <a:gd name="T8" fmla="*/ 76646 w 76646"/>
                  <a:gd name="T9" fmla="*/ 73453 h 83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46" h="83034">
                    <a:moveTo>
                      <a:pt x="76646" y="73453"/>
                    </a:moveTo>
                    <a:lnTo>
                      <a:pt x="9580" y="83034"/>
                    </a:lnTo>
                    <a:lnTo>
                      <a:pt x="0" y="9581"/>
                    </a:lnTo>
                    <a:lnTo>
                      <a:pt x="70259" y="0"/>
                    </a:lnTo>
                    <a:lnTo>
                      <a:pt x="76646" y="73453"/>
                    </a:lnTo>
                    <a:close/>
                  </a:path>
                </a:pathLst>
              </a:cu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8"/>
              <p:cNvSpPr>
                <a:spLocks/>
              </p:cNvSpPr>
              <p:nvPr/>
            </p:nvSpPr>
            <p:spPr bwMode="auto">
              <a:xfrm>
                <a:off x="104430101" y="110314794"/>
                <a:ext cx="60678" cy="76646"/>
              </a:xfrm>
              <a:custGeom>
                <a:avLst/>
                <a:gdLst>
                  <a:gd name="T0" fmla="*/ 60678 w 60678"/>
                  <a:gd name="T1" fmla="*/ 70259 h 76646"/>
                  <a:gd name="T2" fmla="*/ 9580 w 60678"/>
                  <a:gd name="T3" fmla="*/ 76646 h 76646"/>
                  <a:gd name="T4" fmla="*/ 0 w 60678"/>
                  <a:gd name="T5" fmla="*/ 3194 h 76646"/>
                  <a:gd name="T6" fmla="*/ 41516 w 60678"/>
                  <a:gd name="T7" fmla="*/ 0 h 76646"/>
                  <a:gd name="T8" fmla="*/ 60678 w 60678"/>
                  <a:gd name="T9" fmla="*/ 70259 h 76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678" h="76646">
                    <a:moveTo>
                      <a:pt x="60678" y="70259"/>
                    </a:moveTo>
                    <a:lnTo>
                      <a:pt x="9580" y="76646"/>
                    </a:lnTo>
                    <a:lnTo>
                      <a:pt x="0" y="3194"/>
                    </a:lnTo>
                    <a:lnTo>
                      <a:pt x="41516" y="0"/>
                    </a:lnTo>
                    <a:lnTo>
                      <a:pt x="60678" y="70259"/>
                    </a:lnTo>
                    <a:close/>
                  </a:path>
                </a:pathLst>
              </a:cu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104854850" y="110263697"/>
                <a:ext cx="67065" cy="83033"/>
              </a:xfrm>
              <a:custGeom>
                <a:avLst/>
                <a:gdLst>
                  <a:gd name="T0" fmla="*/ 67065 w 67065"/>
                  <a:gd name="T1" fmla="*/ 73452 h 83033"/>
                  <a:gd name="T2" fmla="*/ 9581 w 67065"/>
                  <a:gd name="T3" fmla="*/ 83033 h 83033"/>
                  <a:gd name="T4" fmla="*/ 0 w 67065"/>
                  <a:gd name="T5" fmla="*/ 9580 h 83033"/>
                  <a:gd name="T6" fmla="*/ 57485 w 67065"/>
                  <a:gd name="T7" fmla="*/ 0 h 83033"/>
                  <a:gd name="T8" fmla="*/ 67065 w 67065"/>
                  <a:gd name="T9" fmla="*/ 73452 h 83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065" h="83033">
                    <a:moveTo>
                      <a:pt x="67065" y="73452"/>
                    </a:moveTo>
                    <a:lnTo>
                      <a:pt x="9581" y="83033"/>
                    </a:lnTo>
                    <a:lnTo>
                      <a:pt x="0" y="9580"/>
                    </a:lnTo>
                    <a:lnTo>
                      <a:pt x="57485" y="0"/>
                    </a:lnTo>
                    <a:lnTo>
                      <a:pt x="67065" y="73452"/>
                    </a:lnTo>
                    <a:close/>
                  </a:path>
                </a:pathLst>
              </a:cu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104688782" y="110286052"/>
                <a:ext cx="60679" cy="76646"/>
              </a:xfrm>
              <a:custGeom>
                <a:avLst/>
                <a:gdLst>
                  <a:gd name="T0" fmla="*/ 19162 w 60679"/>
                  <a:gd name="T1" fmla="*/ 0 h 76646"/>
                  <a:gd name="T2" fmla="*/ 51098 w 60679"/>
                  <a:gd name="T3" fmla="*/ 0 h 76646"/>
                  <a:gd name="T4" fmla="*/ 60679 w 60679"/>
                  <a:gd name="T5" fmla="*/ 73452 h 76646"/>
                  <a:gd name="T6" fmla="*/ 0 w 60679"/>
                  <a:gd name="T7" fmla="*/ 76646 h 76646"/>
                  <a:gd name="T8" fmla="*/ 19162 w 60679"/>
                  <a:gd name="T9" fmla="*/ 0 h 76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679" h="76646">
                    <a:moveTo>
                      <a:pt x="19162" y="0"/>
                    </a:moveTo>
                    <a:lnTo>
                      <a:pt x="51098" y="0"/>
                    </a:lnTo>
                    <a:lnTo>
                      <a:pt x="60679" y="73452"/>
                    </a:lnTo>
                    <a:lnTo>
                      <a:pt x="0" y="76646"/>
                    </a:lnTo>
                    <a:lnTo>
                      <a:pt x="1916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104484392" y="110254116"/>
                <a:ext cx="156486" cy="121356"/>
              </a:xfrm>
              <a:custGeom>
                <a:avLst/>
                <a:gdLst>
                  <a:gd name="T0" fmla="*/ 0 w 156486"/>
                  <a:gd name="T1" fmla="*/ 9581 h 121356"/>
                  <a:gd name="T2" fmla="*/ 28742 w 156486"/>
                  <a:gd name="T3" fmla="*/ 121356 h 121356"/>
                  <a:gd name="T4" fmla="*/ 143712 w 156486"/>
                  <a:gd name="T5" fmla="*/ 105388 h 121356"/>
                  <a:gd name="T6" fmla="*/ 156486 w 156486"/>
                  <a:gd name="T7" fmla="*/ 3193 h 121356"/>
                  <a:gd name="T8" fmla="*/ 114969 w 156486"/>
                  <a:gd name="T9" fmla="*/ 0 h 121356"/>
                  <a:gd name="T10" fmla="*/ 114969 w 156486"/>
                  <a:gd name="T11" fmla="*/ 95808 h 121356"/>
                  <a:gd name="T12" fmla="*/ 105389 w 156486"/>
                  <a:gd name="T13" fmla="*/ 95808 h 121356"/>
                  <a:gd name="T14" fmla="*/ 105389 w 156486"/>
                  <a:gd name="T15" fmla="*/ 0 h 121356"/>
                  <a:gd name="T16" fmla="*/ 63872 w 156486"/>
                  <a:gd name="T17" fmla="*/ 0 h 121356"/>
                  <a:gd name="T18" fmla="*/ 76646 w 156486"/>
                  <a:gd name="T19" fmla="*/ 95808 h 121356"/>
                  <a:gd name="T20" fmla="*/ 63872 w 156486"/>
                  <a:gd name="T21" fmla="*/ 95808 h 121356"/>
                  <a:gd name="T22" fmla="*/ 51097 w 156486"/>
                  <a:gd name="T23" fmla="*/ 0 h 121356"/>
                  <a:gd name="T24" fmla="*/ 0 w 156486"/>
                  <a:gd name="T25" fmla="*/ 9581 h 12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486" h="121356">
                    <a:moveTo>
                      <a:pt x="0" y="9581"/>
                    </a:moveTo>
                    <a:lnTo>
                      <a:pt x="28742" y="121356"/>
                    </a:lnTo>
                    <a:lnTo>
                      <a:pt x="143712" y="105388"/>
                    </a:lnTo>
                    <a:lnTo>
                      <a:pt x="156486" y="3193"/>
                    </a:lnTo>
                    <a:lnTo>
                      <a:pt x="114969" y="0"/>
                    </a:lnTo>
                    <a:lnTo>
                      <a:pt x="114969" y="95808"/>
                    </a:lnTo>
                    <a:lnTo>
                      <a:pt x="105389" y="95808"/>
                    </a:lnTo>
                    <a:lnTo>
                      <a:pt x="105389" y="0"/>
                    </a:lnTo>
                    <a:lnTo>
                      <a:pt x="63872" y="0"/>
                    </a:lnTo>
                    <a:lnTo>
                      <a:pt x="76646" y="95808"/>
                    </a:lnTo>
                    <a:lnTo>
                      <a:pt x="63872" y="95808"/>
                    </a:lnTo>
                    <a:lnTo>
                      <a:pt x="51097" y="0"/>
                    </a:lnTo>
                    <a:lnTo>
                      <a:pt x="0" y="9581"/>
                    </a:lnTo>
                    <a:close/>
                  </a:path>
                </a:pathLst>
              </a:custGeom>
              <a:solidFill>
                <a:srgbClr val="FFFF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104640878" y="110257309"/>
                <a:ext cx="54292" cy="99002"/>
              </a:xfrm>
              <a:custGeom>
                <a:avLst/>
                <a:gdLst>
                  <a:gd name="T0" fmla="*/ 15968 w 54292"/>
                  <a:gd name="T1" fmla="*/ 0 h 99002"/>
                  <a:gd name="T2" fmla="*/ 54292 w 54292"/>
                  <a:gd name="T3" fmla="*/ 6388 h 99002"/>
                  <a:gd name="T4" fmla="*/ 25549 w 54292"/>
                  <a:gd name="T5" fmla="*/ 99002 h 99002"/>
                  <a:gd name="T6" fmla="*/ 0 w 54292"/>
                  <a:gd name="T7" fmla="*/ 99002 h 99002"/>
                  <a:gd name="T8" fmla="*/ 15968 w 54292"/>
                  <a:gd name="T9" fmla="*/ 0 h 99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292" h="99002">
                    <a:moveTo>
                      <a:pt x="15968" y="0"/>
                    </a:moveTo>
                    <a:lnTo>
                      <a:pt x="54292" y="6388"/>
                    </a:lnTo>
                    <a:lnTo>
                      <a:pt x="25549" y="99002"/>
                    </a:lnTo>
                    <a:lnTo>
                      <a:pt x="0" y="99002"/>
                    </a:lnTo>
                    <a:lnTo>
                      <a:pt x="15968" y="0"/>
                    </a:lnTo>
                    <a:close/>
                  </a:path>
                </a:pathLst>
              </a:custGeom>
              <a:solidFill>
                <a:srgbClr val="FFFF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104503553" y="110378666"/>
                <a:ext cx="169261" cy="159680"/>
              </a:xfrm>
              <a:custGeom>
                <a:avLst/>
                <a:gdLst>
                  <a:gd name="T0" fmla="*/ 0 w 169261"/>
                  <a:gd name="T1" fmla="*/ 22355 h 159680"/>
                  <a:gd name="T2" fmla="*/ 15968 w 169261"/>
                  <a:gd name="T3" fmla="*/ 79840 h 159680"/>
                  <a:gd name="T4" fmla="*/ 31936 w 169261"/>
                  <a:gd name="T5" fmla="*/ 73453 h 159680"/>
                  <a:gd name="T6" fmla="*/ 15968 w 169261"/>
                  <a:gd name="T7" fmla="*/ 159680 h 159680"/>
                  <a:gd name="T8" fmla="*/ 166068 w 169261"/>
                  <a:gd name="T9" fmla="*/ 159680 h 159680"/>
                  <a:gd name="T10" fmla="*/ 159681 w 169261"/>
                  <a:gd name="T11" fmla="*/ 70259 h 159680"/>
                  <a:gd name="T12" fmla="*/ 127745 w 169261"/>
                  <a:gd name="T13" fmla="*/ 73453 h 159680"/>
                  <a:gd name="T14" fmla="*/ 124551 w 169261"/>
                  <a:gd name="T15" fmla="*/ 60678 h 159680"/>
                  <a:gd name="T16" fmla="*/ 162874 w 169261"/>
                  <a:gd name="T17" fmla="*/ 57485 h 159680"/>
                  <a:gd name="T18" fmla="*/ 169261 w 169261"/>
                  <a:gd name="T19" fmla="*/ 3194 h 159680"/>
                  <a:gd name="T20" fmla="*/ 137325 w 169261"/>
                  <a:gd name="T21" fmla="*/ 0 h 159680"/>
                  <a:gd name="T22" fmla="*/ 134132 w 169261"/>
                  <a:gd name="T23" fmla="*/ 38323 h 159680"/>
                  <a:gd name="T24" fmla="*/ 67066 w 169261"/>
                  <a:gd name="T25" fmla="*/ 57485 h 159680"/>
                  <a:gd name="T26" fmla="*/ 63872 w 169261"/>
                  <a:gd name="T27" fmla="*/ 44710 h 159680"/>
                  <a:gd name="T28" fmla="*/ 124551 w 169261"/>
                  <a:gd name="T29" fmla="*/ 25549 h 159680"/>
                  <a:gd name="T30" fmla="*/ 127745 w 169261"/>
                  <a:gd name="T31" fmla="*/ 0 h 159680"/>
                  <a:gd name="T32" fmla="*/ 0 w 169261"/>
                  <a:gd name="T33" fmla="*/ 22355 h 159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261" h="159680">
                    <a:moveTo>
                      <a:pt x="0" y="22355"/>
                    </a:moveTo>
                    <a:lnTo>
                      <a:pt x="15968" y="79840"/>
                    </a:lnTo>
                    <a:lnTo>
                      <a:pt x="31936" y="73453"/>
                    </a:lnTo>
                    <a:lnTo>
                      <a:pt x="15968" y="159680"/>
                    </a:lnTo>
                    <a:lnTo>
                      <a:pt x="166068" y="159680"/>
                    </a:lnTo>
                    <a:lnTo>
                      <a:pt x="159681" y="70259"/>
                    </a:lnTo>
                    <a:lnTo>
                      <a:pt x="127745" y="73453"/>
                    </a:lnTo>
                    <a:lnTo>
                      <a:pt x="124551" y="60678"/>
                    </a:lnTo>
                    <a:lnTo>
                      <a:pt x="162874" y="57485"/>
                    </a:lnTo>
                    <a:lnTo>
                      <a:pt x="169261" y="3194"/>
                    </a:lnTo>
                    <a:lnTo>
                      <a:pt x="137325" y="0"/>
                    </a:lnTo>
                    <a:lnTo>
                      <a:pt x="134132" y="38323"/>
                    </a:lnTo>
                    <a:lnTo>
                      <a:pt x="67066" y="57485"/>
                    </a:lnTo>
                    <a:lnTo>
                      <a:pt x="63872" y="44710"/>
                    </a:lnTo>
                    <a:lnTo>
                      <a:pt x="124551" y="25549"/>
                    </a:lnTo>
                    <a:lnTo>
                      <a:pt x="127745" y="0"/>
                    </a:lnTo>
                    <a:lnTo>
                      <a:pt x="0" y="22355"/>
                    </a:lnTo>
                    <a:close/>
                  </a:path>
                </a:pathLst>
              </a:custGeom>
              <a:solidFill>
                <a:srgbClr val="FFFF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928557" y="5254908"/>
              <a:ext cx="1463432" cy="6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rial Black" pitchFamily="34" charset="0"/>
                  <a:cs typeface="Arial" pitchFamily="34" charset="0"/>
                </a:rPr>
                <a:t>STRENGTH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200" normalizeH="0" baseline="0" dirty="0" smtClean="0">
                  <a:ln>
                    <a:noFill/>
                  </a:ln>
                  <a:solidFill>
                    <a:srgbClr val="FFFFFE"/>
                  </a:solidFill>
                  <a:effectLst/>
                  <a:latin typeface="Arial" pitchFamily="34" charset="0"/>
                  <a:cs typeface="Arial" pitchFamily="34" charset="0"/>
                </a:rPr>
                <a:t>TRAINING</a:t>
              </a:r>
              <a:endParaRPr kumimoji="0" lang="en-US" sz="1800" b="0" i="0" u="none" strike="noStrike" cap="none" spc="2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sz="1600" b="1" dirty="0">
                <a:solidFill>
                  <a:schemeClr val="accent1"/>
                </a:solidFill>
              </a:rPr>
              <a:t>SUB HEADING ONE</a:t>
            </a:r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tation</a:t>
            </a:r>
            <a:r>
              <a:rPr lang="en-US" sz="1400" dirty="0"/>
              <a:t> 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minim </a:t>
            </a:r>
            <a:r>
              <a:rPr lang="en-US" sz="1400" dirty="0" err="1"/>
              <a:t>ali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sz="1600" b="1" dirty="0">
                <a:solidFill>
                  <a:schemeClr val="accent1"/>
                </a:solidFill>
              </a:rPr>
              <a:t>SUB HEADING TWO</a:t>
            </a:r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tation</a:t>
            </a:r>
            <a:r>
              <a:rPr lang="en-US" sz="1400" dirty="0"/>
              <a:t> 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minim </a:t>
            </a:r>
            <a:r>
              <a:rPr lang="en-US" sz="1400" dirty="0" err="1"/>
              <a:t>ali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sz="1600" b="1" dirty="0">
                <a:solidFill>
                  <a:schemeClr val="accent1"/>
                </a:solidFill>
              </a:rPr>
              <a:t>SUB HEADING THREE</a:t>
            </a:r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tation</a:t>
            </a:r>
            <a:r>
              <a:rPr lang="en-US" sz="1400" dirty="0"/>
              <a:t> 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minim </a:t>
            </a:r>
            <a:r>
              <a:rPr lang="en-US" sz="1400" dirty="0" err="1" smtClean="0"/>
              <a:t>ali</a:t>
            </a:r>
            <a:endParaRPr lang="en-US" sz="14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Subtitle page with text and photo</a:t>
            </a:r>
            <a:endParaRPr lang="en-US" dirty="0"/>
          </a:p>
        </p:txBody>
      </p:sp>
      <p:pic>
        <p:nvPicPr>
          <p:cNvPr id="3074" name="Picture 2" descr="SF0182301-IMG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13742"/>
          <a:stretch>
            <a:fillRect/>
          </a:stretch>
        </p:blipFill>
        <p:spPr bwMode="auto">
          <a:xfrm>
            <a:off x="5244096" y="2619375"/>
            <a:ext cx="3890379" cy="33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075" name="Picture 3" descr="SF0182301-IMG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3" t="6066" r="3363" b="69183"/>
          <a:stretch/>
        </p:blipFill>
        <p:spPr bwMode="auto">
          <a:xfrm>
            <a:off x="5105400" y="2466975"/>
            <a:ext cx="4038600" cy="34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203320" y="247639"/>
            <a:ext cx="1559680" cy="1559680"/>
            <a:chOff x="7127120" y="247639"/>
            <a:chExt cx="1559680" cy="1559680"/>
          </a:xfrm>
        </p:grpSpPr>
        <p:pic>
          <p:nvPicPr>
            <p:cNvPr id="8" name="Picture 12" descr="SF0180201-IMG10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120" y="247639"/>
              <a:ext cx="1559680" cy="155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grpSp>
          <p:nvGrpSpPr>
            <p:cNvPr id="10" name="Group 13"/>
            <p:cNvGrpSpPr>
              <a:grpSpLocks/>
            </p:cNvGrpSpPr>
            <p:nvPr userDrawn="1"/>
          </p:nvGrpSpPr>
          <p:grpSpPr bwMode="auto">
            <a:xfrm>
              <a:off x="7279638" y="586273"/>
              <a:ext cx="1263956" cy="913022"/>
              <a:chOff x="107562453" y="110928150"/>
              <a:chExt cx="1350536" cy="973778"/>
            </a:xfrm>
          </p:grpSpPr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>
                <a:off x="107899200" y="110928150"/>
                <a:ext cx="677043" cy="341715"/>
                <a:chOff x="104244872" y="110196631"/>
                <a:chExt cx="677043" cy="341715"/>
              </a:xfrm>
            </p:grpSpPr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04752654" y="110196631"/>
                  <a:ext cx="99002" cy="236326"/>
                </a:xfrm>
                <a:custGeom>
                  <a:avLst/>
                  <a:gdLst>
                    <a:gd name="T0" fmla="*/ 99002 w 99002"/>
                    <a:gd name="T1" fmla="*/ 229939 h 236326"/>
                    <a:gd name="T2" fmla="*/ 28743 w 99002"/>
                    <a:gd name="T3" fmla="*/ 236326 h 236326"/>
                    <a:gd name="T4" fmla="*/ 0 w 99002"/>
                    <a:gd name="T5" fmla="*/ 6387 h 236326"/>
                    <a:gd name="T6" fmla="*/ 70260 w 99002"/>
                    <a:gd name="T7" fmla="*/ 0 h 236326"/>
                    <a:gd name="T8" fmla="*/ 99002 w 99002"/>
                    <a:gd name="T9" fmla="*/ 229939 h 236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002" h="236326">
                      <a:moveTo>
                        <a:pt x="99002" y="229939"/>
                      </a:moveTo>
                      <a:lnTo>
                        <a:pt x="28743" y="236326"/>
                      </a:lnTo>
                      <a:lnTo>
                        <a:pt x="0" y="6387"/>
                      </a:lnTo>
                      <a:lnTo>
                        <a:pt x="70260" y="0"/>
                      </a:lnTo>
                      <a:lnTo>
                        <a:pt x="99002" y="22993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6"/>
                <p:cNvSpPr>
                  <a:spLocks/>
                </p:cNvSpPr>
                <p:nvPr/>
              </p:nvSpPr>
              <p:spPr bwMode="auto">
                <a:xfrm>
                  <a:off x="104321518" y="110244535"/>
                  <a:ext cx="102195" cy="239520"/>
                </a:xfrm>
                <a:custGeom>
                  <a:avLst/>
                  <a:gdLst>
                    <a:gd name="T0" fmla="*/ 102195 w 102195"/>
                    <a:gd name="T1" fmla="*/ 229939 h 239520"/>
                    <a:gd name="T2" fmla="*/ 31936 w 102195"/>
                    <a:gd name="T3" fmla="*/ 239520 h 239520"/>
                    <a:gd name="T4" fmla="*/ 0 w 102195"/>
                    <a:gd name="T5" fmla="*/ 9581 h 239520"/>
                    <a:gd name="T6" fmla="*/ 73453 w 102195"/>
                    <a:gd name="T7" fmla="*/ 0 h 239520"/>
                    <a:gd name="T8" fmla="*/ 102195 w 102195"/>
                    <a:gd name="T9" fmla="*/ 229939 h 239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195" h="239520">
                      <a:moveTo>
                        <a:pt x="102195" y="229939"/>
                      </a:moveTo>
                      <a:lnTo>
                        <a:pt x="31936" y="239520"/>
                      </a:lnTo>
                      <a:lnTo>
                        <a:pt x="0" y="9581"/>
                      </a:lnTo>
                      <a:lnTo>
                        <a:pt x="73453" y="0"/>
                      </a:lnTo>
                      <a:lnTo>
                        <a:pt x="102195" y="22993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7"/>
                <p:cNvSpPr>
                  <a:spLocks/>
                </p:cNvSpPr>
                <p:nvPr/>
              </p:nvSpPr>
              <p:spPr bwMode="auto">
                <a:xfrm>
                  <a:off x="104244872" y="110330762"/>
                  <a:ext cx="76646" cy="83034"/>
                </a:xfrm>
                <a:custGeom>
                  <a:avLst/>
                  <a:gdLst>
                    <a:gd name="T0" fmla="*/ 76646 w 76646"/>
                    <a:gd name="T1" fmla="*/ 73453 h 83034"/>
                    <a:gd name="T2" fmla="*/ 9580 w 76646"/>
                    <a:gd name="T3" fmla="*/ 83034 h 83034"/>
                    <a:gd name="T4" fmla="*/ 0 w 76646"/>
                    <a:gd name="T5" fmla="*/ 9581 h 83034"/>
                    <a:gd name="T6" fmla="*/ 70259 w 76646"/>
                    <a:gd name="T7" fmla="*/ 0 h 83034"/>
                    <a:gd name="T8" fmla="*/ 76646 w 76646"/>
                    <a:gd name="T9" fmla="*/ 73453 h 83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646" h="83034">
                      <a:moveTo>
                        <a:pt x="76646" y="73453"/>
                      </a:moveTo>
                      <a:lnTo>
                        <a:pt x="9580" y="83034"/>
                      </a:lnTo>
                      <a:lnTo>
                        <a:pt x="0" y="9581"/>
                      </a:lnTo>
                      <a:lnTo>
                        <a:pt x="70259" y="0"/>
                      </a:lnTo>
                      <a:lnTo>
                        <a:pt x="76646" y="734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8"/>
                <p:cNvSpPr>
                  <a:spLocks/>
                </p:cNvSpPr>
                <p:nvPr/>
              </p:nvSpPr>
              <p:spPr bwMode="auto">
                <a:xfrm>
                  <a:off x="104430101" y="110314794"/>
                  <a:ext cx="60678" cy="76646"/>
                </a:xfrm>
                <a:custGeom>
                  <a:avLst/>
                  <a:gdLst>
                    <a:gd name="T0" fmla="*/ 60678 w 60678"/>
                    <a:gd name="T1" fmla="*/ 70259 h 76646"/>
                    <a:gd name="T2" fmla="*/ 9580 w 60678"/>
                    <a:gd name="T3" fmla="*/ 76646 h 76646"/>
                    <a:gd name="T4" fmla="*/ 0 w 60678"/>
                    <a:gd name="T5" fmla="*/ 3194 h 76646"/>
                    <a:gd name="T6" fmla="*/ 41516 w 60678"/>
                    <a:gd name="T7" fmla="*/ 0 h 76646"/>
                    <a:gd name="T8" fmla="*/ 60678 w 60678"/>
                    <a:gd name="T9" fmla="*/ 70259 h 76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678" h="76646">
                      <a:moveTo>
                        <a:pt x="60678" y="70259"/>
                      </a:moveTo>
                      <a:lnTo>
                        <a:pt x="9580" y="76646"/>
                      </a:lnTo>
                      <a:lnTo>
                        <a:pt x="0" y="3194"/>
                      </a:lnTo>
                      <a:lnTo>
                        <a:pt x="41516" y="0"/>
                      </a:lnTo>
                      <a:lnTo>
                        <a:pt x="60678" y="7025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9"/>
                <p:cNvSpPr>
                  <a:spLocks/>
                </p:cNvSpPr>
                <p:nvPr/>
              </p:nvSpPr>
              <p:spPr bwMode="auto">
                <a:xfrm>
                  <a:off x="104854850" y="110263697"/>
                  <a:ext cx="67065" cy="83033"/>
                </a:xfrm>
                <a:custGeom>
                  <a:avLst/>
                  <a:gdLst>
                    <a:gd name="T0" fmla="*/ 67065 w 67065"/>
                    <a:gd name="T1" fmla="*/ 73452 h 83033"/>
                    <a:gd name="T2" fmla="*/ 9581 w 67065"/>
                    <a:gd name="T3" fmla="*/ 83033 h 83033"/>
                    <a:gd name="T4" fmla="*/ 0 w 67065"/>
                    <a:gd name="T5" fmla="*/ 9580 h 83033"/>
                    <a:gd name="T6" fmla="*/ 57485 w 67065"/>
                    <a:gd name="T7" fmla="*/ 0 h 83033"/>
                    <a:gd name="T8" fmla="*/ 67065 w 67065"/>
                    <a:gd name="T9" fmla="*/ 73452 h 83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065" h="83033">
                      <a:moveTo>
                        <a:pt x="67065" y="73452"/>
                      </a:moveTo>
                      <a:lnTo>
                        <a:pt x="9581" y="83033"/>
                      </a:lnTo>
                      <a:lnTo>
                        <a:pt x="0" y="9580"/>
                      </a:lnTo>
                      <a:lnTo>
                        <a:pt x="57485" y="0"/>
                      </a:lnTo>
                      <a:lnTo>
                        <a:pt x="67065" y="7345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20"/>
                <p:cNvSpPr>
                  <a:spLocks/>
                </p:cNvSpPr>
                <p:nvPr/>
              </p:nvSpPr>
              <p:spPr bwMode="auto">
                <a:xfrm>
                  <a:off x="104688782" y="110286052"/>
                  <a:ext cx="60679" cy="76646"/>
                </a:xfrm>
                <a:custGeom>
                  <a:avLst/>
                  <a:gdLst>
                    <a:gd name="T0" fmla="*/ 19162 w 60679"/>
                    <a:gd name="T1" fmla="*/ 0 h 76646"/>
                    <a:gd name="T2" fmla="*/ 51098 w 60679"/>
                    <a:gd name="T3" fmla="*/ 0 h 76646"/>
                    <a:gd name="T4" fmla="*/ 60679 w 60679"/>
                    <a:gd name="T5" fmla="*/ 73452 h 76646"/>
                    <a:gd name="T6" fmla="*/ 0 w 60679"/>
                    <a:gd name="T7" fmla="*/ 76646 h 76646"/>
                    <a:gd name="T8" fmla="*/ 19162 w 60679"/>
                    <a:gd name="T9" fmla="*/ 0 h 76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679" h="76646">
                      <a:moveTo>
                        <a:pt x="19162" y="0"/>
                      </a:moveTo>
                      <a:lnTo>
                        <a:pt x="51098" y="0"/>
                      </a:lnTo>
                      <a:lnTo>
                        <a:pt x="60679" y="73452"/>
                      </a:lnTo>
                      <a:lnTo>
                        <a:pt x="0" y="76646"/>
                      </a:lnTo>
                      <a:lnTo>
                        <a:pt x="19162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1"/>
                <p:cNvSpPr>
                  <a:spLocks/>
                </p:cNvSpPr>
                <p:nvPr/>
              </p:nvSpPr>
              <p:spPr bwMode="auto">
                <a:xfrm>
                  <a:off x="104484392" y="110254116"/>
                  <a:ext cx="156486" cy="121356"/>
                </a:xfrm>
                <a:custGeom>
                  <a:avLst/>
                  <a:gdLst>
                    <a:gd name="T0" fmla="*/ 0 w 156486"/>
                    <a:gd name="T1" fmla="*/ 9581 h 121356"/>
                    <a:gd name="T2" fmla="*/ 28742 w 156486"/>
                    <a:gd name="T3" fmla="*/ 121356 h 121356"/>
                    <a:gd name="T4" fmla="*/ 143712 w 156486"/>
                    <a:gd name="T5" fmla="*/ 105388 h 121356"/>
                    <a:gd name="T6" fmla="*/ 156486 w 156486"/>
                    <a:gd name="T7" fmla="*/ 3193 h 121356"/>
                    <a:gd name="T8" fmla="*/ 114969 w 156486"/>
                    <a:gd name="T9" fmla="*/ 0 h 121356"/>
                    <a:gd name="T10" fmla="*/ 114969 w 156486"/>
                    <a:gd name="T11" fmla="*/ 95808 h 121356"/>
                    <a:gd name="T12" fmla="*/ 105389 w 156486"/>
                    <a:gd name="T13" fmla="*/ 95808 h 121356"/>
                    <a:gd name="T14" fmla="*/ 105389 w 156486"/>
                    <a:gd name="T15" fmla="*/ 0 h 121356"/>
                    <a:gd name="T16" fmla="*/ 63872 w 156486"/>
                    <a:gd name="T17" fmla="*/ 0 h 121356"/>
                    <a:gd name="T18" fmla="*/ 76646 w 156486"/>
                    <a:gd name="T19" fmla="*/ 95808 h 121356"/>
                    <a:gd name="T20" fmla="*/ 63872 w 156486"/>
                    <a:gd name="T21" fmla="*/ 95808 h 121356"/>
                    <a:gd name="T22" fmla="*/ 51097 w 156486"/>
                    <a:gd name="T23" fmla="*/ 0 h 121356"/>
                    <a:gd name="T24" fmla="*/ 0 w 156486"/>
                    <a:gd name="T25" fmla="*/ 9581 h 121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6486" h="121356">
                      <a:moveTo>
                        <a:pt x="0" y="9581"/>
                      </a:moveTo>
                      <a:lnTo>
                        <a:pt x="28742" y="121356"/>
                      </a:lnTo>
                      <a:lnTo>
                        <a:pt x="143712" y="105388"/>
                      </a:lnTo>
                      <a:lnTo>
                        <a:pt x="156486" y="3193"/>
                      </a:lnTo>
                      <a:lnTo>
                        <a:pt x="114969" y="0"/>
                      </a:lnTo>
                      <a:lnTo>
                        <a:pt x="114969" y="95808"/>
                      </a:lnTo>
                      <a:lnTo>
                        <a:pt x="105389" y="95808"/>
                      </a:lnTo>
                      <a:lnTo>
                        <a:pt x="105389" y="0"/>
                      </a:lnTo>
                      <a:lnTo>
                        <a:pt x="63872" y="0"/>
                      </a:lnTo>
                      <a:lnTo>
                        <a:pt x="76646" y="95808"/>
                      </a:lnTo>
                      <a:lnTo>
                        <a:pt x="63872" y="95808"/>
                      </a:lnTo>
                      <a:lnTo>
                        <a:pt x="51097" y="0"/>
                      </a:lnTo>
                      <a:lnTo>
                        <a:pt x="0" y="9581"/>
                      </a:lnTo>
                      <a:close/>
                    </a:path>
                  </a:pathLst>
                </a:custGeom>
                <a:solidFill>
                  <a:srgbClr val="FFFFF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2121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2"/>
                <p:cNvSpPr>
                  <a:spLocks/>
                </p:cNvSpPr>
                <p:nvPr/>
              </p:nvSpPr>
              <p:spPr bwMode="auto">
                <a:xfrm>
                  <a:off x="104640878" y="110257309"/>
                  <a:ext cx="54292" cy="99002"/>
                </a:xfrm>
                <a:custGeom>
                  <a:avLst/>
                  <a:gdLst>
                    <a:gd name="T0" fmla="*/ 15968 w 54292"/>
                    <a:gd name="T1" fmla="*/ 0 h 99002"/>
                    <a:gd name="T2" fmla="*/ 54292 w 54292"/>
                    <a:gd name="T3" fmla="*/ 6388 h 99002"/>
                    <a:gd name="T4" fmla="*/ 25549 w 54292"/>
                    <a:gd name="T5" fmla="*/ 99002 h 99002"/>
                    <a:gd name="T6" fmla="*/ 0 w 54292"/>
                    <a:gd name="T7" fmla="*/ 99002 h 99002"/>
                    <a:gd name="T8" fmla="*/ 15968 w 54292"/>
                    <a:gd name="T9" fmla="*/ 0 h 990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92" h="99002">
                      <a:moveTo>
                        <a:pt x="15968" y="0"/>
                      </a:moveTo>
                      <a:lnTo>
                        <a:pt x="54292" y="6388"/>
                      </a:lnTo>
                      <a:lnTo>
                        <a:pt x="25549" y="99002"/>
                      </a:lnTo>
                      <a:lnTo>
                        <a:pt x="0" y="99002"/>
                      </a:lnTo>
                      <a:lnTo>
                        <a:pt x="15968" y="0"/>
                      </a:lnTo>
                      <a:close/>
                    </a:path>
                  </a:pathLst>
                </a:custGeom>
                <a:solidFill>
                  <a:srgbClr val="FFFFF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2121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3"/>
                <p:cNvSpPr>
                  <a:spLocks/>
                </p:cNvSpPr>
                <p:nvPr/>
              </p:nvSpPr>
              <p:spPr bwMode="auto">
                <a:xfrm>
                  <a:off x="104503553" y="110378666"/>
                  <a:ext cx="169261" cy="159680"/>
                </a:xfrm>
                <a:custGeom>
                  <a:avLst/>
                  <a:gdLst>
                    <a:gd name="T0" fmla="*/ 0 w 169261"/>
                    <a:gd name="T1" fmla="*/ 22355 h 159680"/>
                    <a:gd name="T2" fmla="*/ 15968 w 169261"/>
                    <a:gd name="T3" fmla="*/ 79840 h 159680"/>
                    <a:gd name="T4" fmla="*/ 31936 w 169261"/>
                    <a:gd name="T5" fmla="*/ 73453 h 159680"/>
                    <a:gd name="T6" fmla="*/ 15968 w 169261"/>
                    <a:gd name="T7" fmla="*/ 159680 h 159680"/>
                    <a:gd name="T8" fmla="*/ 166068 w 169261"/>
                    <a:gd name="T9" fmla="*/ 159680 h 159680"/>
                    <a:gd name="T10" fmla="*/ 159681 w 169261"/>
                    <a:gd name="T11" fmla="*/ 70259 h 159680"/>
                    <a:gd name="T12" fmla="*/ 127745 w 169261"/>
                    <a:gd name="T13" fmla="*/ 73453 h 159680"/>
                    <a:gd name="T14" fmla="*/ 124551 w 169261"/>
                    <a:gd name="T15" fmla="*/ 60678 h 159680"/>
                    <a:gd name="T16" fmla="*/ 162874 w 169261"/>
                    <a:gd name="T17" fmla="*/ 57485 h 159680"/>
                    <a:gd name="T18" fmla="*/ 169261 w 169261"/>
                    <a:gd name="T19" fmla="*/ 3194 h 159680"/>
                    <a:gd name="T20" fmla="*/ 137325 w 169261"/>
                    <a:gd name="T21" fmla="*/ 0 h 159680"/>
                    <a:gd name="T22" fmla="*/ 134132 w 169261"/>
                    <a:gd name="T23" fmla="*/ 38323 h 159680"/>
                    <a:gd name="T24" fmla="*/ 67066 w 169261"/>
                    <a:gd name="T25" fmla="*/ 57485 h 159680"/>
                    <a:gd name="T26" fmla="*/ 63872 w 169261"/>
                    <a:gd name="T27" fmla="*/ 44710 h 159680"/>
                    <a:gd name="T28" fmla="*/ 124551 w 169261"/>
                    <a:gd name="T29" fmla="*/ 25549 h 159680"/>
                    <a:gd name="T30" fmla="*/ 127745 w 169261"/>
                    <a:gd name="T31" fmla="*/ 0 h 159680"/>
                    <a:gd name="T32" fmla="*/ 0 w 169261"/>
                    <a:gd name="T33" fmla="*/ 22355 h 159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9261" h="159680">
                      <a:moveTo>
                        <a:pt x="0" y="22355"/>
                      </a:moveTo>
                      <a:lnTo>
                        <a:pt x="15968" y="79840"/>
                      </a:lnTo>
                      <a:lnTo>
                        <a:pt x="31936" y="73453"/>
                      </a:lnTo>
                      <a:lnTo>
                        <a:pt x="15968" y="159680"/>
                      </a:lnTo>
                      <a:lnTo>
                        <a:pt x="166068" y="159680"/>
                      </a:lnTo>
                      <a:lnTo>
                        <a:pt x="159681" y="70259"/>
                      </a:lnTo>
                      <a:lnTo>
                        <a:pt x="127745" y="73453"/>
                      </a:lnTo>
                      <a:lnTo>
                        <a:pt x="124551" y="60678"/>
                      </a:lnTo>
                      <a:lnTo>
                        <a:pt x="162874" y="57485"/>
                      </a:lnTo>
                      <a:lnTo>
                        <a:pt x="169261" y="3194"/>
                      </a:lnTo>
                      <a:lnTo>
                        <a:pt x="137325" y="0"/>
                      </a:lnTo>
                      <a:lnTo>
                        <a:pt x="134132" y="38323"/>
                      </a:lnTo>
                      <a:lnTo>
                        <a:pt x="67066" y="57485"/>
                      </a:lnTo>
                      <a:lnTo>
                        <a:pt x="63872" y="44710"/>
                      </a:lnTo>
                      <a:lnTo>
                        <a:pt x="124551" y="25549"/>
                      </a:lnTo>
                      <a:lnTo>
                        <a:pt x="127745" y="0"/>
                      </a:lnTo>
                      <a:lnTo>
                        <a:pt x="0" y="22355"/>
                      </a:lnTo>
                      <a:close/>
                    </a:path>
                  </a:pathLst>
                </a:custGeom>
                <a:solidFill>
                  <a:srgbClr val="FFFFF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2121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" name="Text Box 24"/>
              <p:cNvSpPr txBox="1">
                <a:spLocks noChangeArrowheads="1"/>
              </p:cNvSpPr>
              <p:nvPr/>
            </p:nvSpPr>
            <p:spPr bwMode="auto">
              <a:xfrm>
                <a:off x="107562453" y="111344760"/>
                <a:ext cx="1350536" cy="557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E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DCD6D4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5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STRENGTH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spc="200" normalizeH="0" baseline="0" dirty="0" smtClean="0">
                    <a:ln>
                      <a:noFill/>
                    </a:ln>
                    <a:solidFill>
                      <a:srgbClr val="FFFFFE"/>
                    </a:solidFill>
                    <a:effectLst/>
                    <a:latin typeface="Arial" pitchFamily="34" charset="0"/>
                    <a:cs typeface="Arial" pitchFamily="34" charset="0"/>
                  </a:rPr>
                  <a:t>TRAINING</a:t>
                </a:r>
                <a:endParaRPr kumimoji="0" lang="en-US" sz="1800" b="0" i="0" u="none" strike="noStrike" cap="none" spc="20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holder for first level text and more text</a:t>
            </a:r>
          </a:p>
          <a:p>
            <a:r>
              <a:rPr lang="en-US" dirty="0" smtClean="0"/>
              <a:t>More placeholder text and more first level text</a:t>
            </a:r>
          </a:p>
          <a:p>
            <a:pPr lvl="1"/>
            <a:r>
              <a:rPr lang="en-US" dirty="0" smtClean="0"/>
              <a:t>Place holder for second level text and more bullet </a:t>
            </a:r>
          </a:p>
          <a:p>
            <a:pPr lvl="2"/>
            <a:r>
              <a:rPr lang="en-US" dirty="0" smtClean="0"/>
              <a:t>Place holder for third level text</a:t>
            </a:r>
          </a:p>
          <a:p>
            <a:pPr lvl="3"/>
            <a:r>
              <a:rPr lang="en-US" dirty="0" smtClean="0"/>
              <a:t>Place holder for fourth level text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4294"/>
              </p:ext>
            </p:extLst>
          </p:nvPr>
        </p:nvGraphicFramePr>
        <p:xfrm>
          <a:off x="1143000" y="4191000"/>
          <a:ext cx="6858000" cy="177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55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COLUMN 1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COLUMN 2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COLUMN 3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COLUMN 4</a:t>
                      </a:r>
                      <a:endParaRPr lang="en-US" sz="110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smtClean="0"/>
                        <a:t>Item One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smtClean="0"/>
                        <a:t>Item Two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smtClean="0"/>
                        <a:t>Item Three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smtClean="0"/>
                        <a:t>Item Four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203320" y="247639"/>
            <a:ext cx="1559680" cy="1559680"/>
            <a:chOff x="7127120" y="247639"/>
            <a:chExt cx="1559680" cy="1559680"/>
          </a:xfrm>
        </p:grpSpPr>
        <p:pic>
          <p:nvPicPr>
            <p:cNvPr id="7" name="Picture 12" descr="SF0180201-IMG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120" y="247639"/>
              <a:ext cx="1559680" cy="155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grpSp>
          <p:nvGrpSpPr>
            <p:cNvPr id="11" name="Group 13"/>
            <p:cNvGrpSpPr>
              <a:grpSpLocks/>
            </p:cNvGrpSpPr>
            <p:nvPr userDrawn="1"/>
          </p:nvGrpSpPr>
          <p:grpSpPr bwMode="auto">
            <a:xfrm>
              <a:off x="7279638" y="586273"/>
              <a:ext cx="1263956" cy="913022"/>
              <a:chOff x="107562453" y="110928150"/>
              <a:chExt cx="1350536" cy="973778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107899200" y="110928150"/>
                <a:ext cx="677043" cy="341715"/>
                <a:chOff x="104244872" y="110196631"/>
                <a:chExt cx="677043" cy="341715"/>
              </a:xfrm>
            </p:grpSpPr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04752654" y="110196631"/>
                  <a:ext cx="99002" cy="236326"/>
                </a:xfrm>
                <a:custGeom>
                  <a:avLst/>
                  <a:gdLst>
                    <a:gd name="T0" fmla="*/ 99002 w 99002"/>
                    <a:gd name="T1" fmla="*/ 229939 h 236326"/>
                    <a:gd name="T2" fmla="*/ 28743 w 99002"/>
                    <a:gd name="T3" fmla="*/ 236326 h 236326"/>
                    <a:gd name="T4" fmla="*/ 0 w 99002"/>
                    <a:gd name="T5" fmla="*/ 6387 h 236326"/>
                    <a:gd name="T6" fmla="*/ 70260 w 99002"/>
                    <a:gd name="T7" fmla="*/ 0 h 236326"/>
                    <a:gd name="T8" fmla="*/ 99002 w 99002"/>
                    <a:gd name="T9" fmla="*/ 229939 h 236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002" h="236326">
                      <a:moveTo>
                        <a:pt x="99002" y="229939"/>
                      </a:moveTo>
                      <a:lnTo>
                        <a:pt x="28743" y="236326"/>
                      </a:lnTo>
                      <a:lnTo>
                        <a:pt x="0" y="6387"/>
                      </a:lnTo>
                      <a:lnTo>
                        <a:pt x="70260" y="0"/>
                      </a:lnTo>
                      <a:lnTo>
                        <a:pt x="99002" y="22993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/>
                </p:cNvSpPr>
                <p:nvPr/>
              </p:nvSpPr>
              <p:spPr bwMode="auto">
                <a:xfrm>
                  <a:off x="104321518" y="110244535"/>
                  <a:ext cx="102195" cy="239520"/>
                </a:xfrm>
                <a:custGeom>
                  <a:avLst/>
                  <a:gdLst>
                    <a:gd name="T0" fmla="*/ 102195 w 102195"/>
                    <a:gd name="T1" fmla="*/ 229939 h 239520"/>
                    <a:gd name="T2" fmla="*/ 31936 w 102195"/>
                    <a:gd name="T3" fmla="*/ 239520 h 239520"/>
                    <a:gd name="T4" fmla="*/ 0 w 102195"/>
                    <a:gd name="T5" fmla="*/ 9581 h 239520"/>
                    <a:gd name="T6" fmla="*/ 73453 w 102195"/>
                    <a:gd name="T7" fmla="*/ 0 h 239520"/>
                    <a:gd name="T8" fmla="*/ 102195 w 102195"/>
                    <a:gd name="T9" fmla="*/ 229939 h 239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195" h="239520">
                      <a:moveTo>
                        <a:pt x="102195" y="229939"/>
                      </a:moveTo>
                      <a:lnTo>
                        <a:pt x="31936" y="239520"/>
                      </a:lnTo>
                      <a:lnTo>
                        <a:pt x="0" y="9581"/>
                      </a:lnTo>
                      <a:lnTo>
                        <a:pt x="73453" y="0"/>
                      </a:lnTo>
                      <a:lnTo>
                        <a:pt x="102195" y="22993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04244872" y="110330762"/>
                  <a:ext cx="76646" cy="83034"/>
                </a:xfrm>
                <a:custGeom>
                  <a:avLst/>
                  <a:gdLst>
                    <a:gd name="T0" fmla="*/ 76646 w 76646"/>
                    <a:gd name="T1" fmla="*/ 73453 h 83034"/>
                    <a:gd name="T2" fmla="*/ 9580 w 76646"/>
                    <a:gd name="T3" fmla="*/ 83034 h 83034"/>
                    <a:gd name="T4" fmla="*/ 0 w 76646"/>
                    <a:gd name="T5" fmla="*/ 9581 h 83034"/>
                    <a:gd name="T6" fmla="*/ 70259 w 76646"/>
                    <a:gd name="T7" fmla="*/ 0 h 83034"/>
                    <a:gd name="T8" fmla="*/ 76646 w 76646"/>
                    <a:gd name="T9" fmla="*/ 73453 h 83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646" h="83034">
                      <a:moveTo>
                        <a:pt x="76646" y="73453"/>
                      </a:moveTo>
                      <a:lnTo>
                        <a:pt x="9580" y="83034"/>
                      </a:lnTo>
                      <a:lnTo>
                        <a:pt x="0" y="9581"/>
                      </a:lnTo>
                      <a:lnTo>
                        <a:pt x="70259" y="0"/>
                      </a:lnTo>
                      <a:lnTo>
                        <a:pt x="76646" y="734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/>
                </p:cNvSpPr>
                <p:nvPr/>
              </p:nvSpPr>
              <p:spPr bwMode="auto">
                <a:xfrm>
                  <a:off x="104430101" y="110314794"/>
                  <a:ext cx="60678" cy="76646"/>
                </a:xfrm>
                <a:custGeom>
                  <a:avLst/>
                  <a:gdLst>
                    <a:gd name="T0" fmla="*/ 60678 w 60678"/>
                    <a:gd name="T1" fmla="*/ 70259 h 76646"/>
                    <a:gd name="T2" fmla="*/ 9580 w 60678"/>
                    <a:gd name="T3" fmla="*/ 76646 h 76646"/>
                    <a:gd name="T4" fmla="*/ 0 w 60678"/>
                    <a:gd name="T5" fmla="*/ 3194 h 76646"/>
                    <a:gd name="T6" fmla="*/ 41516 w 60678"/>
                    <a:gd name="T7" fmla="*/ 0 h 76646"/>
                    <a:gd name="T8" fmla="*/ 60678 w 60678"/>
                    <a:gd name="T9" fmla="*/ 70259 h 76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678" h="76646">
                      <a:moveTo>
                        <a:pt x="60678" y="70259"/>
                      </a:moveTo>
                      <a:lnTo>
                        <a:pt x="9580" y="76646"/>
                      </a:lnTo>
                      <a:lnTo>
                        <a:pt x="0" y="3194"/>
                      </a:lnTo>
                      <a:lnTo>
                        <a:pt x="41516" y="0"/>
                      </a:lnTo>
                      <a:lnTo>
                        <a:pt x="60678" y="7025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/>
                </p:cNvSpPr>
                <p:nvPr/>
              </p:nvSpPr>
              <p:spPr bwMode="auto">
                <a:xfrm>
                  <a:off x="104854850" y="110263697"/>
                  <a:ext cx="67065" cy="83033"/>
                </a:xfrm>
                <a:custGeom>
                  <a:avLst/>
                  <a:gdLst>
                    <a:gd name="T0" fmla="*/ 67065 w 67065"/>
                    <a:gd name="T1" fmla="*/ 73452 h 83033"/>
                    <a:gd name="T2" fmla="*/ 9581 w 67065"/>
                    <a:gd name="T3" fmla="*/ 83033 h 83033"/>
                    <a:gd name="T4" fmla="*/ 0 w 67065"/>
                    <a:gd name="T5" fmla="*/ 9580 h 83033"/>
                    <a:gd name="T6" fmla="*/ 57485 w 67065"/>
                    <a:gd name="T7" fmla="*/ 0 h 83033"/>
                    <a:gd name="T8" fmla="*/ 67065 w 67065"/>
                    <a:gd name="T9" fmla="*/ 73452 h 83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065" h="83033">
                      <a:moveTo>
                        <a:pt x="67065" y="73452"/>
                      </a:moveTo>
                      <a:lnTo>
                        <a:pt x="9581" y="83033"/>
                      </a:lnTo>
                      <a:lnTo>
                        <a:pt x="0" y="9580"/>
                      </a:lnTo>
                      <a:lnTo>
                        <a:pt x="57485" y="0"/>
                      </a:lnTo>
                      <a:lnTo>
                        <a:pt x="67065" y="7345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/>
                </p:cNvSpPr>
                <p:nvPr/>
              </p:nvSpPr>
              <p:spPr bwMode="auto">
                <a:xfrm>
                  <a:off x="104688782" y="110286052"/>
                  <a:ext cx="60679" cy="76646"/>
                </a:xfrm>
                <a:custGeom>
                  <a:avLst/>
                  <a:gdLst>
                    <a:gd name="T0" fmla="*/ 19162 w 60679"/>
                    <a:gd name="T1" fmla="*/ 0 h 76646"/>
                    <a:gd name="T2" fmla="*/ 51098 w 60679"/>
                    <a:gd name="T3" fmla="*/ 0 h 76646"/>
                    <a:gd name="T4" fmla="*/ 60679 w 60679"/>
                    <a:gd name="T5" fmla="*/ 73452 h 76646"/>
                    <a:gd name="T6" fmla="*/ 0 w 60679"/>
                    <a:gd name="T7" fmla="*/ 76646 h 76646"/>
                    <a:gd name="T8" fmla="*/ 19162 w 60679"/>
                    <a:gd name="T9" fmla="*/ 0 h 76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679" h="76646">
                      <a:moveTo>
                        <a:pt x="19162" y="0"/>
                      </a:moveTo>
                      <a:lnTo>
                        <a:pt x="51098" y="0"/>
                      </a:lnTo>
                      <a:lnTo>
                        <a:pt x="60679" y="73452"/>
                      </a:lnTo>
                      <a:lnTo>
                        <a:pt x="0" y="76646"/>
                      </a:lnTo>
                      <a:lnTo>
                        <a:pt x="19162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/>
                </p:cNvSpPr>
                <p:nvPr/>
              </p:nvSpPr>
              <p:spPr bwMode="auto">
                <a:xfrm>
                  <a:off x="104484392" y="110254116"/>
                  <a:ext cx="156486" cy="121356"/>
                </a:xfrm>
                <a:custGeom>
                  <a:avLst/>
                  <a:gdLst>
                    <a:gd name="T0" fmla="*/ 0 w 156486"/>
                    <a:gd name="T1" fmla="*/ 9581 h 121356"/>
                    <a:gd name="T2" fmla="*/ 28742 w 156486"/>
                    <a:gd name="T3" fmla="*/ 121356 h 121356"/>
                    <a:gd name="T4" fmla="*/ 143712 w 156486"/>
                    <a:gd name="T5" fmla="*/ 105388 h 121356"/>
                    <a:gd name="T6" fmla="*/ 156486 w 156486"/>
                    <a:gd name="T7" fmla="*/ 3193 h 121356"/>
                    <a:gd name="T8" fmla="*/ 114969 w 156486"/>
                    <a:gd name="T9" fmla="*/ 0 h 121356"/>
                    <a:gd name="T10" fmla="*/ 114969 w 156486"/>
                    <a:gd name="T11" fmla="*/ 95808 h 121356"/>
                    <a:gd name="T12" fmla="*/ 105389 w 156486"/>
                    <a:gd name="T13" fmla="*/ 95808 h 121356"/>
                    <a:gd name="T14" fmla="*/ 105389 w 156486"/>
                    <a:gd name="T15" fmla="*/ 0 h 121356"/>
                    <a:gd name="T16" fmla="*/ 63872 w 156486"/>
                    <a:gd name="T17" fmla="*/ 0 h 121356"/>
                    <a:gd name="T18" fmla="*/ 76646 w 156486"/>
                    <a:gd name="T19" fmla="*/ 95808 h 121356"/>
                    <a:gd name="T20" fmla="*/ 63872 w 156486"/>
                    <a:gd name="T21" fmla="*/ 95808 h 121356"/>
                    <a:gd name="T22" fmla="*/ 51097 w 156486"/>
                    <a:gd name="T23" fmla="*/ 0 h 121356"/>
                    <a:gd name="T24" fmla="*/ 0 w 156486"/>
                    <a:gd name="T25" fmla="*/ 9581 h 121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6486" h="121356">
                      <a:moveTo>
                        <a:pt x="0" y="9581"/>
                      </a:moveTo>
                      <a:lnTo>
                        <a:pt x="28742" y="121356"/>
                      </a:lnTo>
                      <a:lnTo>
                        <a:pt x="143712" y="105388"/>
                      </a:lnTo>
                      <a:lnTo>
                        <a:pt x="156486" y="3193"/>
                      </a:lnTo>
                      <a:lnTo>
                        <a:pt x="114969" y="0"/>
                      </a:lnTo>
                      <a:lnTo>
                        <a:pt x="114969" y="95808"/>
                      </a:lnTo>
                      <a:lnTo>
                        <a:pt x="105389" y="95808"/>
                      </a:lnTo>
                      <a:lnTo>
                        <a:pt x="105389" y="0"/>
                      </a:lnTo>
                      <a:lnTo>
                        <a:pt x="63872" y="0"/>
                      </a:lnTo>
                      <a:lnTo>
                        <a:pt x="76646" y="95808"/>
                      </a:lnTo>
                      <a:lnTo>
                        <a:pt x="63872" y="95808"/>
                      </a:lnTo>
                      <a:lnTo>
                        <a:pt x="51097" y="0"/>
                      </a:lnTo>
                      <a:lnTo>
                        <a:pt x="0" y="9581"/>
                      </a:lnTo>
                      <a:close/>
                    </a:path>
                  </a:pathLst>
                </a:custGeom>
                <a:solidFill>
                  <a:srgbClr val="FFFFF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2121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/>
                </p:cNvSpPr>
                <p:nvPr/>
              </p:nvSpPr>
              <p:spPr bwMode="auto">
                <a:xfrm>
                  <a:off x="104640878" y="110257309"/>
                  <a:ext cx="54292" cy="99002"/>
                </a:xfrm>
                <a:custGeom>
                  <a:avLst/>
                  <a:gdLst>
                    <a:gd name="T0" fmla="*/ 15968 w 54292"/>
                    <a:gd name="T1" fmla="*/ 0 h 99002"/>
                    <a:gd name="T2" fmla="*/ 54292 w 54292"/>
                    <a:gd name="T3" fmla="*/ 6388 h 99002"/>
                    <a:gd name="T4" fmla="*/ 25549 w 54292"/>
                    <a:gd name="T5" fmla="*/ 99002 h 99002"/>
                    <a:gd name="T6" fmla="*/ 0 w 54292"/>
                    <a:gd name="T7" fmla="*/ 99002 h 99002"/>
                    <a:gd name="T8" fmla="*/ 15968 w 54292"/>
                    <a:gd name="T9" fmla="*/ 0 h 990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92" h="99002">
                      <a:moveTo>
                        <a:pt x="15968" y="0"/>
                      </a:moveTo>
                      <a:lnTo>
                        <a:pt x="54292" y="6388"/>
                      </a:lnTo>
                      <a:lnTo>
                        <a:pt x="25549" y="99002"/>
                      </a:lnTo>
                      <a:lnTo>
                        <a:pt x="0" y="99002"/>
                      </a:lnTo>
                      <a:lnTo>
                        <a:pt x="15968" y="0"/>
                      </a:lnTo>
                      <a:close/>
                    </a:path>
                  </a:pathLst>
                </a:custGeom>
                <a:solidFill>
                  <a:srgbClr val="FFFFF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2121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/>
                </p:cNvSpPr>
                <p:nvPr/>
              </p:nvSpPr>
              <p:spPr bwMode="auto">
                <a:xfrm>
                  <a:off x="104503553" y="110378666"/>
                  <a:ext cx="169261" cy="159680"/>
                </a:xfrm>
                <a:custGeom>
                  <a:avLst/>
                  <a:gdLst>
                    <a:gd name="T0" fmla="*/ 0 w 169261"/>
                    <a:gd name="T1" fmla="*/ 22355 h 159680"/>
                    <a:gd name="T2" fmla="*/ 15968 w 169261"/>
                    <a:gd name="T3" fmla="*/ 79840 h 159680"/>
                    <a:gd name="T4" fmla="*/ 31936 w 169261"/>
                    <a:gd name="T5" fmla="*/ 73453 h 159680"/>
                    <a:gd name="T6" fmla="*/ 15968 w 169261"/>
                    <a:gd name="T7" fmla="*/ 159680 h 159680"/>
                    <a:gd name="T8" fmla="*/ 166068 w 169261"/>
                    <a:gd name="T9" fmla="*/ 159680 h 159680"/>
                    <a:gd name="T10" fmla="*/ 159681 w 169261"/>
                    <a:gd name="T11" fmla="*/ 70259 h 159680"/>
                    <a:gd name="T12" fmla="*/ 127745 w 169261"/>
                    <a:gd name="T13" fmla="*/ 73453 h 159680"/>
                    <a:gd name="T14" fmla="*/ 124551 w 169261"/>
                    <a:gd name="T15" fmla="*/ 60678 h 159680"/>
                    <a:gd name="T16" fmla="*/ 162874 w 169261"/>
                    <a:gd name="T17" fmla="*/ 57485 h 159680"/>
                    <a:gd name="T18" fmla="*/ 169261 w 169261"/>
                    <a:gd name="T19" fmla="*/ 3194 h 159680"/>
                    <a:gd name="T20" fmla="*/ 137325 w 169261"/>
                    <a:gd name="T21" fmla="*/ 0 h 159680"/>
                    <a:gd name="T22" fmla="*/ 134132 w 169261"/>
                    <a:gd name="T23" fmla="*/ 38323 h 159680"/>
                    <a:gd name="T24" fmla="*/ 67066 w 169261"/>
                    <a:gd name="T25" fmla="*/ 57485 h 159680"/>
                    <a:gd name="T26" fmla="*/ 63872 w 169261"/>
                    <a:gd name="T27" fmla="*/ 44710 h 159680"/>
                    <a:gd name="T28" fmla="*/ 124551 w 169261"/>
                    <a:gd name="T29" fmla="*/ 25549 h 159680"/>
                    <a:gd name="T30" fmla="*/ 127745 w 169261"/>
                    <a:gd name="T31" fmla="*/ 0 h 159680"/>
                    <a:gd name="T32" fmla="*/ 0 w 169261"/>
                    <a:gd name="T33" fmla="*/ 22355 h 159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9261" h="159680">
                      <a:moveTo>
                        <a:pt x="0" y="22355"/>
                      </a:moveTo>
                      <a:lnTo>
                        <a:pt x="15968" y="79840"/>
                      </a:lnTo>
                      <a:lnTo>
                        <a:pt x="31936" y="73453"/>
                      </a:lnTo>
                      <a:lnTo>
                        <a:pt x="15968" y="159680"/>
                      </a:lnTo>
                      <a:lnTo>
                        <a:pt x="166068" y="159680"/>
                      </a:lnTo>
                      <a:lnTo>
                        <a:pt x="159681" y="70259"/>
                      </a:lnTo>
                      <a:lnTo>
                        <a:pt x="127745" y="73453"/>
                      </a:lnTo>
                      <a:lnTo>
                        <a:pt x="124551" y="60678"/>
                      </a:lnTo>
                      <a:lnTo>
                        <a:pt x="162874" y="57485"/>
                      </a:lnTo>
                      <a:lnTo>
                        <a:pt x="169261" y="3194"/>
                      </a:lnTo>
                      <a:lnTo>
                        <a:pt x="137325" y="0"/>
                      </a:lnTo>
                      <a:lnTo>
                        <a:pt x="134132" y="38323"/>
                      </a:lnTo>
                      <a:lnTo>
                        <a:pt x="67066" y="57485"/>
                      </a:lnTo>
                      <a:lnTo>
                        <a:pt x="63872" y="44710"/>
                      </a:lnTo>
                      <a:lnTo>
                        <a:pt x="124551" y="25549"/>
                      </a:lnTo>
                      <a:lnTo>
                        <a:pt x="127745" y="0"/>
                      </a:lnTo>
                      <a:lnTo>
                        <a:pt x="0" y="22355"/>
                      </a:lnTo>
                      <a:close/>
                    </a:path>
                  </a:pathLst>
                </a:custGeom>
                <a:solidFill>
                  <a:srgbClr val="FFFFF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2121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Text Box 24"/>
              <p:cNvSpPr txBox="1">
                <a:spLocks noChangeArrowheads="1"/>
              </p:cNvSpPr>
              <p:nvPr/>
            </p:nvSpPr>
            <p:spPr bwMode="auto">
              <a:xfrm>
                <a:off x="107562453" y="111344760"/>
                <a:ext cx="1350536" cy="557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E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DCD6D4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5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STRENGTH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spc="200" normalizeH="0" baseline="0" dirty="0" smtClean="0">
                    <a:ln>
                      <a:noFill/>
                    </a:ln>
                    <a:solidFill>
                      <a:srgbClr val="FFFFFE"/>
                    </a:solidFill>
                    <a:effectLst/>
                    <a:latin typeface="Arial" pitchFamily="34" charset="0"/>
                    <a:cs typeface="Arial" pitchFamily="34" charset="0"/>
                  </a:rPr>
                  <a:t>TRAINING</a:t>
                </a:r>
                <a:endParaRPr kumimoji="0" lang="en-US" sz="1800" b="0" i="0" u="none" strike="noStrike" cap="none" spc="20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Strength Training SF018">
  <a:themeElements>
    <a:clrScheme name="Custom 1">
      <a:dk1>
        <a:sysClr val="windowText" lastClr="000000"/>
      </a:dk1>
      <a:lt1>
        <a:sysClr val="window" lastClr="FFFFFF"/>
      </a:lt1>
      <a:dk2>
        <a:srgbClr val="676767"/>
      </a:dk2>
      <a:lt2>
        <a:srgbClr val="BFBFBF"/>
      </a:lt2>
      <a:accent1>
        <a:srgbClr val="FFE539"/>
      </a:accent1>
      <a:accent2>
        <a:srgbClr val="EE752D"/>
      </a:accent2>
      <a:accent3>
        <a:srgbClr val="E82683"/>
      </a:accent3>
      <a:accent4>
        <a:srgbClr val="0092CB"/>
      </a:accent4>
      <a:accent5>
        <a:srgbClr val="61B1A4"/>
      </a:accent5>
      <a:accent6>
        <a:srgbClr val="CCD839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166</Words>
  <Application>Microsoft Office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StockLayouts Strength Training SF018</vt:lpstr>
      <vt:lpstr>       Title of the Presentation</vt:lpstr>
      <vt:lpstr>Page with Text and Photo</vt:lpstr>
      <vt:lpstr>Page with Text and Table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Christine Cooper</cp:lastModifiedBy>
  <cp:revision>124</cp:revision>
  <dcterms:created xsi:type="dcterms:W3CDTF">2010-07-09T22:21:36Z</dcterms:created>
  <dcterms:modified xsi:type="dcterms:W3CDTF">2014-04-17T23:50:13Z</dcterms:modified>
</cp:coreProperties>
</file>